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28144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небольшой дождь, гроза. Ветер северо-восточный с переходом на южный ночью 2-7, днем 7-12,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3055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3 мая,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65278</TotalTime>
  <Words>626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7056</cp:revision>
  <cp:lastPrinted>2021-02-03T11:37:00Z</cp:lastPrinted>
  <dcterms:created xsi:type="dcterms:W3CDTF">2018-03-27T06:03:00Z</dcterms:created>
  <dcterms:modified xsi:type="dcterms:W3CDTF">2026-05-02T08:09:44Z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